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3" r:id="rId4"/>
  </p:sldMasterIdLst>
  <p:notesMasterIdLst>
    <p:notesMasterId r:id="rId27"/>
  </p:notesMasterIdLst>
  <p:handoutMasterIdLst>
    <p:handoutMasterId r:id="rId28"/>
  </p:handoutMasterIdLst>
  <p:sldIdLst>
    <p:sldId id="437" r:id="rId5"/>
    <p:sldId id="453" r:id="rId6"/>
    <p:sldId id="632" r:id="rId7"/>
    <p:sldId id="633" r:id="rId8"/>
    <p:sldId id="634" r:id="rId9"/>
    <p:sldId id="438" r:id="rId10"/>
    <p:sldId id="620" r:id="rId11"/>
    <p:sldId id="622" r:id="rId12"/>
    <p:sldId id="642" r:id="rId13"/>
    <p:sldId id="643" r:id="rId14"/>
    <p:sldId id="644" r:id="rId15"/>
    <p:sldId id="645" r:id="rId16"/>
    <p:sldId id="629" r:id="rId17"/>
    <p:sldId id="631" r:id="rId18"/>
    <p:sldId id="646" r:id="rId19"/>
    <p:sldId id="627" r:id="rId20"/>
    <p:sldId id="641" r:id="rId21"/>
    <p:sldId id="640" r:id="rId22"/>
    <p:sldId id="455" r:id="rId23"/>
    <p:sldId id="610" r:id="rId24"/>
    <p:sldId id="611" r:id="rId25"/>
    <p:sldId id="630" r:id="rId26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Racheter" initials="IR" lastIdx="1" clrIdx="0">
    <p:extLst>
      <p:ext uri="{19B8F6BF-5375-455C-9EA6-DF929625EA0E}">
        <p15:presenceInfo xmlns:p15="http://schemas.microsoft.com/office/powerpoint/2012/main" userId="S::isabel.racheter@reflu.ch::3c4ca062-a407-4779-aeee-ef70650f86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8"/>
    <a:srgbClr val="EB6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/>
    <p:restoredTop sz="94659"/>
  </p:normalViewPr>
  <p:slideViewPr>
    <p:cSldViewPr snapToGrid="0">
      <p:cViewPr varScale="1">
        <p:scale>
          <a:sx n="93" d="100"/>
          <a:sy n="93" d="100"/>
        </p:scale>
        <p:origin x="6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Hess" userId="09f03055-af33-44b6-b370-dc4429cbb951" providerId="ADAL" clId="{D3120288-E043-4A34-B444-28984682D2D5}"/>
    <pc:docChg chg="undo redo custSel addSld delSld modSld sldOrd">
      <pc:chgData name="Fabio Hess" userId="09f03055-af33-44b6-b370-dc4429cbb951" providerId="ADAL" clId="{D3120288-E043-4A34-B444-28984682D2D5}" dt="2026-06-08T15:48:21.559" v="6876" actId="207"/>
      <pc:docMkLst>
        <pc:docMk/>
      </pc:docMkLst>
      <pc:sldChg chg="modSp mod">
        <pc:chgData name="Fabio Hess" userId="09f03055-af33-44b6-b370-dc4429cbb951" providerId="ADAL" clId="{D3120288-E043-4A34-B444-28984682D2D5}" dt="2026-06-08T15:48:21.559" v="6876" actId="207"/>
        <pc:sldMkLst>
          <pc:docMk/>
          <pc:sldMk cId="1705428594" sldId="437"/>
        </pc:sldMkLst>
        <pc:spChg chg="mod">
          <ac:chgData name="Fabio Hess" userId="09f03055-af33-44b6-b370-dc4429cbb951" providerId="ADAL" clId="{D3120288-E043-4A34-B444-28984682D2D5}" dt="2026-06-08T15:48:21.559" v="6876" actId="207"/>
          <ac:spMkLst>
            <pc:docMk/>
            <pc:sldMk cId="1705428594" sldId="437"/>
            <ac:spMk id="17" creationId="{85610DAF-0B59-22FC-BB3D-FB93D95C1798}"/>
          </ac:spMkLst>
        </pc:spChg>
      </pc:sldChg>
      <pc:sldChg chg="add del">
        <pc:chgData name="Fabio Hess" userId="09f03055-af33-44b6-b370-dc4429cbb951" providerId="ADAL" clId="{D3120288-E043-4A34-B444-28984682D2D5}" dt="2026-05-11T12:36:26.756" v="2850" actId="47"/>
        <pc:sldMkLst>
          <pc:docMk/>
          <pc:sldMk cId="1879200032" sldId="438"/>
        </pc:sldMkLst>
      </pc:sldChg>
      <pc:sldChg chg="modSp mod">
        <pc:chgData name="Fabio Hess" userId="09f03055-af33-44b6-b370-dc4429cbb951" providerId="ADAL" clId="{D3120288-E043-4A34-B444-28984682D2D5}" dt="2026-06-08T15:47:43.883" v="6834" actId="20577"/>
        <pc:sldMkLst>
          <pc:docMk/>
          <pc:sldMk cId="2057192905" sldId="453"/>
        </pc:sldMkLst>
        <pc:spChg chg="mod">
          <ac:chgData name="Fabio Hess" userId="09f03055-af33-44b6-b370-dc4429cbb951" providerId="ADAL" clId="{D3120288-E043-4A34-B444-28984682D2D5}" dt="2026-06-08T15:47:43.883" v="6834" actId="20577"/>
          <ac:spMkLst>
            <pc:docMk/>
            <pc:sldMk cId="2057192905" sldId="453"/>
            <ac:spMk id="3" creationId="{DE9B425C-3D23-DBA0-C488-A51B7BE0F023}"/>
          </ac:spMkLst>
        </pc:spChg>
      </pc:sldChg>
      <pc:sldChg chg="modSp mod">
        <pc:chgData name="Fabio Hess" userId="09f03055-af33-44b6-b370-dc4429cbb951" providerId="ADAL" clId="{D3120288-E043-4A34-B444-28984682D2D5}" dt="2026-06-03T09:21:53.876" v="6745" actId="20577"/>
        <pc:sldMkLst>
          <pc:docMk/>
          <pc:sldMk cId="2067111533" sldId="455"/>
        </pc:sldMkLst>
        <pc:spChg chg="mod">
          <ac:chgData name="Fabio Hess" userId="09f03055-af33-44b6-b370-dc4429cbb951" providerId="ADAL" clId="{D3120288-E043-4A34-B444-28984682D2D5}" dt="2026-06-03T09:21:53.876" v="6745" actId="20577"/>
          <ac:spMkLst>
            <pc:docMk/>
            <pc:sldMk cId="2067111533" sldId="455"/>
            <ac:spMk id="23" creationId="{1C1C4FF5-FB6D-42CF-1E17-818648CF8CC0}"/>
          </ac:spMkLst>
        </pc:spChg>
      </pc:sldChg>
      <pc:sldChg chg="modSp mod">
        <pc:chgData name="Fabio Hess" userId="09f03055-af33-44b6-b370-dc4429cbb951" providerId="ADAL" clId="{D3120288-E043-4A34-B444-28984682D2D5}" dt="2026-06-03T08:24:58.777" v="6294" actId="20577"/>
        <pc:sldMkLst>
          <pc:docMk/>
          <pc:sldMk cId="3924675693" sldId="620"/>
        </pc:sldMkLst>
        <pc:spChg chg="mod">
          <ac:chgData name="Fabio Hess" userId="09f03055-af33-44b6-b370-dc4429cbb951" providerId="ADAL" clId="{D3120288-E043-4A34-B444-28984682D2D5}" dt="2026-06-03T08:24:58.777" v="6294" actId="20577"/>
          <ac:spMkLst>
            <pc:docMk/>
            <pc:sldMk cId="3924675693" sldId="620"/>
            <ac:spMk id="23" creationId="{9BCF8CE1-C878-E1B1-E30E-9821C7A12FAF}"/>
          </ac:spMkLst>
        </pc:spChg>
      </pc:sldChg>
      <pc:sldChg chg="modSp mod ord">
        <pc:chgData name="Fabio Hess" userId="09f03055-af33-44b6-b370-dc4429cbb951" providerId="ADAL" clId="{D3120288-E043-4A34-B444-28984682D2D5}" dt="2026-06-03T07:59:46.169" v="4777" actId="20577"/>
        <pc:sldMkLst>
          <pc:docMk/>
          <pc:sldMk cId="3213849473" sldId="622"/>
        </pc:sldMkLst>
        <pc:spChg chg="mod">
          <ac:chgData name="Fabio Hess" userId="09f03055-af33-44b6-b370-dc4429cbb951" providerId="ADAL" clId="{D3120288-E043-4A34-B444-28984682D2D5}" dt="2026-05-11T12:38:06.558" v="2858" actId="20577"/>
          <ac:spMkLst>
            <pc:docMk/>
            <pc:sldMk cId="3213849473" sldId="622"/>
            <ac:spMk id="7" creationId="{BB612BEE-0BFC-23BF-27D1-F560E0BEAB60}"/>
          </ac:spMkLst>
        </pc:spChg>
        <pc:spChg chg="mod">
          <ac:chgData name="Fabio Hess" userId="09f03055-af33-44b6-b370-dc4429cbb951" providerId="ADAL" clId="{D3120288-E043-4A34-B444-28984682D2D5}" dt="2026-06-03T07:59:46.169" v="4777" actId="20577"/>
          <ac:spMkLst>
            <pc:docMk/>
            <pc:sldMk cId="3213849473" sldId="622"/>
            <ac:spMk id="8" creationId="{DDBF9647-AAC8-D035-D7B2-CEE3216743E0}"/>
          </ac:spMkLst>
        </pc:spChg>
      </pc:sldChg>
      <pc:sldChg chg="modSp add mod ord">
        <pc:chgData name="Fabio Hess" userId="09f03055-af33-44b6-b370-dc4429cbb951" providerId="ADAL" clId="{D3120288-E043-4A34-B444-28984682D2D5}" dt="2026-06-03T09:18:59.197" v="6709" actId="20577"/>
        <pc:sldMkLst>
          <pc:docMk/>
          <pc:sldMk cId="1782837110" sldId="627"/>
        </pc:sldMkLst>
        <pc:spChg chg="mod">
          <ac:chgData name="Fabio Hess" userId="09f03055-af33-44b6-b370-dc4429cbb951" providerId="ADAL" clId="{D3120288-E043-4A34-B444-28984682D2D5}" dt="2026-06-03T08:51:12.199" v="6296" actId="20577"/>
          <ac:spMkLst>
            <pc:docMk/>
            <pc:sldMk cId="1782837110" sldId="627"/>
            <ac:spMk id="7" creationId="{4E283CF2-2455-FC89-60D7-0BF6FDC4213B}"/>
          </ac:spMkLst>
        </pc:spChg>
        <pc:spChg chg="mod">
          <ac:chgData name="Fabio Hess" userId="09f03055-af33-44b6-b370-dc4429cbb951" providerId="ADAL" clId="{D3120288-E043-4A34-B444-28984682D2D5}" dt="2026-06-03T09:18:59.197" v="6709" actId="20577"/>
          <ac:spMkLst>
            <pc:docMk/>
            <pc:sldMk cId="1782837110" sldId="627"/>
            <ac:spMk id="8" creationId="{E06F18BF-8B42-149D-8F58-373020606B32}"/>
          </ac:spMkLst>
        </pc:spChg>
      </pc:sldChg>
      <pc:sldChg chg="modSp add mod">
        <pc:chgData name="Fabio Hess" userId="09f03055-af33-44b6-b370-dc4429cbb951" providerId="ADAL" clId="{D3120288-E043-4A34-B444-28984682D2D5}" dt="2026-06-08T14:16:24.911" v="6827" actId="20577"/>
        <pc:sldMkLst>
          <pc:docMk/>
          <pc:sldMk cId="3087349816" sldId="629"/>
        </pc:sldMkLst>
        <pc:spChg chg="mod">
          <ac:chgData name="Fabio Hess" userId="09f03055-af33-44b6-b370-dc4429cbb951" providerId="ADAL" clId="{D3120288-E043-4A34-B444-28984682D2D5}" dt="2026-05-11T12:38:01.069" v="2856" actId="20577"/>
          <ac:spMkLst>
            <pc:docMk/>
            <pc:sldMk cId="3087349816" sldId="629"/>
            <ac:spMk id="7" creationId="{2377FD1D-1328-B3D9-E348-DF49CFDC7023}"/>
          </ac:spMkLst>
        </pc:spChg>
        <pc:spChg chg="mod">
          <ac:chgData name="Fabio Hess" userId="09f03055-af33-44b6-b370-dc4429cbb951" providerId="ADAL" clId="{D3120288-E043-4A34-B444-28984682D2D5}" dt="2026-06-08T14:16:24.911" v="6827" actId="20577"/>
          <ac:spMkLst>
            <pc:docMk/>
            <pc:sldMk cId="3087349816" sldId="629"/>
            <ac:spMk id="8" creationId="{F65B5EFD-037A-D8C7-A566-4407388EF037}"/>
          </ac:spMkLst>
        </pc:spChg>
      </pc:sldChg>
      <pc:sldChg chg="addSp delSp modSp new mod ord modShow">
        <pc:chgData name="Fabio Hess" userId="09f03055-af33-44b6-b370-dc4429cbb951" providerId="ADAL" clId="{D3120288-E043-4A34-B444-28984682D2D5}" dt="2026-06-03T09:13:47.663" v="6698"/>
        <pc:sldMkLst>
          <pc:docMk/>
          <pc:sldMk cId="3134259986" sldId="630"/>
        </pc:sldMkLst>
        <pc:spChg chg="mod">
          <ac:chgData name="Fabio Hess" userId="09f03055-af33-44b6-b370-dc4429cbb951" providerId="ADAL" clId="{D3120288-E043-4A34-B444-28984682D2D5}" dt="2026-05-11T11:49:16.126" v="1301" actId="20577"/>
          <ac:spMkLst>
            <pc:docMk/>
            <pc:sldMk cId="3134259986" sldId="630"/>
            <ac:spMk id="2" creationId="{DF322025-EB4F-0DBA-6BE8-3F9240F3CA89}"/>
          </ac:spMkLst>
        </pc:spChg>
        <pc:graphicFrameChg chg="add mod modGraphic">
          <ac:chgData name="Fabio Hess" userId="09f03055-af33-44b6-b370-dc4429cbb951" providerId="ADAL" clId="{D3120288-E043-4A34-B444-28984682D2D5}" dt="2026-05-11T12:23:27.307" v="2774" actId="20577"/>
          <ac:graphicFrameMkLst>
            <pc:docMk/>
            <pc:sldMk cId="3134259986" sldId="630"/>
            <ac:graphicFrameMk id="4" creationId="{21106F03-1C66-257A-AC51-B267942921D2}"/>
          </ac:graphicFrameMkLst>
        </pc:graphicFrameChg>
        <pc:picChg chg="add mod">
          <ac:chgData name="Fabio Hess" userId="09f03055-af33-44b6-b370-dc4429cbb951" providerId="ADAL" clId="{D3120288-E043-4A34-B444-28984682D2D5}" dt="2026-05-11T11:49:22.892" v="1302"/>
          <ac:picMkLst>
            <pc:docMk/>
            <pc:sldMk cId="3134259986" sldId="630"/>
            <ac:picMk id="5" creationId="{4956F195-2200-C9CE-D772-CFEB8378E744}"/>
          </ac:picMkLst>
        </pc:picChg>
      </pc:sldChg>
      <pc:sldChg chg="modSp add mod ord">
        <pc:chgData name="Fabio Hess" userId="09f03055-af33-44b6-b370-dc4429cbb951" providerId="ADAL" clId="{D3120288-E043-4A34-B444-28984682D2D5}" dt="2026-06-03T09:10:03.706" v="6507" actId="21"/>
        <pc:sldMkLst>
          <pc:docMk/>
          <pc:sldMk cId="3580518429" sldId="631"/>
        </pc:sldMkLst>
        <pc:spChg chg="mod">
          <ac:chgData name="Fabio Hess" userId="09f03055-af33-44b6-b370-dc4429cbb951" providerId="ADAL" clId="{D3120288-E043-4A34-B444-28984682D2D5}" dt="2026-05-11T12:37:57.719" v="2855" actId="20577"/>
          <ac:spMkLst>
            <pc:docMk/>
            <pc:sldMk cId="3580518429" sldId="631"/>
            <ac:spMk id="7" creationId="{C983591B-C22D-D83B-F2F3-FFE1B2993750}"/>
          </ac:spMkLst>
        </pc:spChg>
        <pc:spChg chg="mod">
          <ac:chgData name="Fabio Hess" userId="09f03055-af33-44b6-b370-dc4429cbb951" providerId="ADAL" clId="{D3120288-E043-4A34-B444-28984682D2D5}" dt="2026-06-03T09:10:03.706" v="6507" actId="21"/>
          <ac:spMkLst>
            <pc:docMk/>
            <pc:sldMk cId="3580518429" sldId="631"/>
            <ac:spMk id="8" creationId="{384EC91E-EBD4-75A0-90CC-07F6B07D0232}"/>
          </ac:spMkLst>
        </pc:spChg>
      </pc:sldChg>
      <pc:sldChg chg="modSp add del mod">
        <pc:chgData name="Fabio Hess" userId="09f03055-af33-44b6-b370-dc4429cbb951" providerId="ADAL" clId="{D3120288-E043-4A34-B444-28984682D2D5}" dt="2026-06-08T14:15:15.265" v="6826" actId="20577"/>
        <pc:sldMkLst>
          <pc:docMk/>
          <pc:sldMk cId="576221492" sldId="632"/>
        </pc:sldMkLst>
        <pc:spChg chg="mod">
          <ac:chgData name="Fabio Hess" userId="09f03055-af33-44b6-b370-dc4429cbb951" providerId="ADAL" clId="{D3120288-E043-4A34-B444-28984682D2D5}" dt="2026-06-08T14:15:15.265" v="6826" actId="20577"/>
          <ac:spMkLst>
            <pc:docMk/>
            <pc:sldMk cId="576221492" sldId="632"/>
            <ac:spMk id="7" creationId="{133AF8F0-B6C8-1592-3AEC-F1A13E8279D7}"/>
          </ac:spMkLst>
        </pc:spChg>
        <pc:spChg chg="mod">
          <ac:chgData name="Fabio Hess" userId="09f03055-af33-44b6-b370-dc4429cbb951" providerId="ADAL" clId="{D3120288-E043-4A34-B444-28984682D2D5}" dt="2026-06-03T09:09:18.406" v="6506" actId="20577"/>
          <ac:spMkLst>
            <pc:docMk/>
            <pc:sldMk cId="576221492" sldId="632"/>
            <ac:spMk id="8" creationId="{1222259F-3511-716E-0D84-413B2550F6A1}"/>
          </ac:spMkLst>
        </pc:spChg>
      </pc:sldChg>
      <pc:sldChg chg="modSp add mod">
        <pc:chgData name="Fabio Hess" userId="09f03055-af33-44b6-b370-dc4429cbb951" providerId="ADAL" clId="{D3120288-E043-4A34-B444-28984682D2D5}" dt="2026-06-03T08:24:53.658" v="6292" actId="20577"/>
        <pc:sldMkLst>
          <pc:docMk/>
          <pc:sldMk cId="69496492" sldId="633"/>
        </pc:sldMkLst>
        <pc:spChg chg="mod">
          <ac:chgData name="Fabio Hess" userId="09f03055-af33-44b6-b370-dc4429cbb951" providerId="ADAL" clId="{D3120288-E043-4A34-B444-28984682D2D5}" dt="2026-06-03T08:24:53.658" v="6292" actId="20577"/>
          <ac:spMkLst>
            <pc:docMk/>
            <pc:sldMk cId="69496492" sldId="633"/>
            <ac:spMk id="5" creationId="{EBBA0037-AD91-B0AE-75AF-824F43F43E57}"/>
          </ac:spMkLst>
        </pc:spChg>
      </pc:sldChg>
      <pc:sldChg chg="add">
        <pc:chgData name="Fabio Hess" userId="09f03055-af33-44b6-b370-dc4429cbb951" providerId="ADAL" clId="{D3120288-E043-4A34-B444-28984682D2D5}" dt="2026-05-11T12:36:48.871" v="2853"/>
        <pc:sldMkLst>
          <pc:docMk/>
          <pc:sldMk cId="300623879" sldId="634"/>
        </pc:sldMkLst>
      </pc:sldChg>
      <pc:sldChg chg="modSp add mod">
        <pc:chgData name="Fabio Hess" userId="09f03055-af33-44b6-b370-dc4429cbb951" providerId="ADAL" clId="{D3120288-E043-4A34-B444-28984682D2D5}" dt="2026-05-12T07:14:28.695" v="4589" actId="20577"/>
        <pc:sldMkLst>
          <pc:docMk/>
          <pc:sldMk cId="4207743576" sldId="640"/>
        </pc:sldMkLst>
        <pc:spChg chg="mod">
          <ac:chgData name="Fabio Hess" userId="09f03055-af33-44b6-b370-dc4429cbb951" providerId="ADAL" clId="{D3120288-E043-4A34-B444-28984682D2D5}" dt="2026-05-12T07:14:26.401" v="4586" actId="20577"/>
          <ac:spMkLst>
            <pc:docMk/>
            <pc:sldMk cId="4207743576" sldId="640"/>
            <ac:spMk id="7" creationId="{75773F62-D801-45B5-445B-09ECB30C6A35}"/>
          </ac:spMkLst>
        </pc:spChg>
        <pc:spChg chg="mod">
          <ac:chgData name="Fabio Hess" userId="09f03055-af33-44b6-b370-dc4429cbb951" providerId="ADAL" clId="{D3120288-E043-4A34-B444-28984682D2D5}" dt="2026-05-12T07:14:28.695" v="4589" actId="20577"/>
          <ac:spMkLst>
            <pc:docMk/>
            <pc:sldMk cId="4207743576" sldId="640"/>
            <ac:spMk id="8" creationId="{3B87363B-B9CB-5418-9C10-CF2179E874F5}"/>
          </ac:spMkLst>
        </pc:spChg>
      </pc:sldChg>
      <pc:sldChg chg="modSp add mod">
        <pc:chgData name="Fabio Hess" userId="09f03055-af33-44b6-b370-dc4429cbb951" providerId="ADAL" clId="{D3120288-E043-4A34-B444-28984682D2D5}" dt="2026-06-08T10:12:09.719" v="6819" actId="313"/>
        <pc:sldMkLst>
          <pc:docMk/>
          <pc:sldMk cId="314695949" sldId="641"/>
        </pc:sldMkLst>
        <pc:spChg chg="mod">
          <ac:chgData name="Fabio Hess" userId="09f03055-af33-44b6-b370-dc4429cbb951" providerId="ADAL" clId="{D3120288-E043-4A34-B444-28984682D2D5}" dt="2026-06-08T10:12:09.719" v="6819" actId="313"/>
          <ac:spMkLst>
            <pc:docMk/>
            <pc:sldMk cId="314695949" sldId="641"/>
            <ac:spMk id="8" creationId="{1ED2C420-FCDF-2FC7-0E78-EECE5B415F19}"/>
          </ac:spMkLst>
        </pc:spChg>
      </pc:sldChg>
      <pc:sldChg chg="modSp add mod">
        <pc:chgData name="Fabio Hess" userId="09f03055-af33-44b6-b370-dc4429cbb951" providerId="ADAL" clId="{D3120288-E043-4A34-B444-28984682D2D5}" dt="2026-06-03T08:16:28.021" v="6257" actId="20577"/>
        <pc:sldMkLst>
          <pc:docMk/>
          <pc:sldMk cId="3236434503" sldId="642"/>
        </pc:sldMkLst>
        <pc:spChg chg="mod">
          <ac:chgData name="Fabio Hess" userId="09f03055-af33-44b6-b370-dc4429cbb951" providerId="ADAL" clId="{D3120288-E043-4A34-B444-28984682D2D5}" dt="2026-06-03T08:06:52.737" v="5253" actId="20577"/>
          <ac:spMkLst>
            <pc:docMk/>
            <pc:sldMk cId="3236434503" sldId="642"/>
            <ac:spMk id="7" creationId="{6CBCB1DB-7EBF-A4BD-3915-8204AA0C2C63}"/>
          </ac:spMkLst>
        </pc:spChg>
        <pc:spChg chg="mod">
          <ac:chgData name="Fabio Hess" userId="09f03055-af33-44b6-b370-dc4429cbb951" providerId="ADAL" clId="{D3120288-E043-4A34-B444-28984682D2D5}" dt="2026-06-03T08:16:28.021" v="6257" actId="20577"/>
          <ac:spMkLst>
            <pc:docMk/>
            <pc:sldMk cId="3236434503" sldId="642"/>
            <ac:spMk id="8" creationId="{C5D8566F-62C2-57B3-49BA-C366CC4864A9}"/>
          </ac:spMkLst>
        </pc:spChg>
      </pc:sldChg>
      <pc:sldChg chg="modSp add mod">
        <pc:chgData name="Fabio Hess" userId="09f03055-af33-44b6-b370-dc4429cbb951" providerId="ADAL" clId="{D3120288-E043-4A34-B444-28984682D2D5}" dt="2026-06-03T08:21:23.044" v="6265" actId="20577"/>
        <pc:sldMkLst>
          <pc:docMk/>
          <pc:sldMk cId="730684116" sldId="643"/>
        </pc:sldMkLst>
        <pc:spChg chg="mod">
          <ac:chgData name="Fabio Hess" userId="09f03055-af33-44b6-b370-dc4429cbb951" providerId="ADAL" clId="{D3120288-E043-4A34-B444-28984682D2D5}" dt="2026-06-03T08:10:54.410" v="5765" actId="20577"/>
          <ac:spMkLst>
            <pc:docMk/>
            <pc:sldMk cId="730684116" sldId="643"/>
            <ac:spMk id="7" creationId="{47477ADF-5161-F2D3-4EA7-953D10D552BC}"/>
          </ac:spMkLst>
        </pc:spChg>
        <pc:spChg chg="mod">
          <ac:chgData name="Fabio Hess" userId="09f03055-af33-44b6-b370-dc4429cbb951" providerId="ADAL" clId="{D3120288-E043-4A34-B444-28984682D2D5}" dt="2026-06-03T08:21:23.044" v="6265" actId="20577"/>
          <ac:spMkLst>
            <pc:docMk/>
            <pc:sldMk cId="730684116" sldId="643"/>
            <ac:spMk id="8" creationId="{06323C6D-2597-EBCB-5C40-6F74836263FF}"/>
          </ac:spMkLst>
        </pc:spChg>
      </pc:sldChg>
      <pc:sldChg chg="addSp delSp modSp new mod modClrScheme chgLayout">
        <pc:chgData name="Fabio Hess" userId="09f03055-af33-44b6-b370-dc4429cbb951" providerId="ADAL" clId="{D3120288-E043-4A34-B444-28984682D2D5}" dt="2026-06-03T08:19:59.254" v="6264" actId="26606"/>
        <pc:sldMkLst>
          <pc:docMk/>
          <pc:sldMk cId="2050808882" sldId="644"/>
        </pc:sldMkLst>
        <pc:picChg chg="add mod">
          <ac:chgData name="Fabio Hess" userId="09f03055-af33-44b6-b370-dc4429cbb951" providerId="ADAL" clId="{D3120288-E043-4A34-B444-28984682D2D5}" dt="2026-06-03T08:19:59.254" v="6264" actId="26606"/>
          <ac:picMkLst>
            <pc:docMk/>
            <pc:sldMk cId="2050808882" sldId="644"/>
            <ac:picMk id="5" creationId="{7506DDAC-46F0-DF25-27C4-0C7D404670CA}"/>
          </ac:picMkLst>
        </pc:picChg>
      </pc:sldChg>
      <pc:sldChg chg="modSp add mod">
        <pc:chgData name="Fabio Hess" userId="09f03055-af33-44b6-b370-dc4429cbb951" providerId="ADAL" clId="{D3120288-E043-4A34-B444-28984682D2D5}" dt="2026-06-03T09:22:37.265" v="6750" actId="20577"/>
        <pc:sldMkLst>
          <pc:docMk/>
          <pc:sldMk cId="2701677617" sldId="645"/>
        </pc:sldMkLst>
        <pc:spChg chg="mod">
          <ac:chgData name="Fabio Hess" userId="09f03055-af33-44b6-b370-dc4429cbb951" providerId="ADAL" clId="{D3120288-E043-4A34-B444-28984682D2D5}" dt="2026-06-03T09:22:37.265" v="6750" actId="20577"/>
          <ac:spMkLst>
            <pc:docMk/>
            <pc:sldMk cId="2701677617" sldId="645"/>
            <ac:spMk id="23" creationId="{47E91C6C-1872-63DD-7BF2-E5B42EAC050C}"/>
          </ac:spMkLst>
        </pc:spChg>
      </pc:sldChg>
      <pc:sldChg chg="modSp add mod">
        <pc:chgData name="Fabio Hess" userId="09f03055-af33-44b6-b370-dc4429cbb951" providerId="ADAL" clId="{D3120288-E043-4A34-B444-28984682D2D5}" dt="2026-06-03T09:22:02.027" v="6747" actId="20577"/>
        <pc:sldMkLst>
          <pc:docMk/>
          <pc:sldMk cId="3194076483" sldId="646"/>
        </pc:sldMkLst>
        <pc:spChg chg="mod">
          <ac:chgData name="Fabio Hess" userId="09f03055-af33-44b6-b370-dc4429cbb951" providerId="ADAL" clId="{D3120288-E043-4A34-B444-28984682D2D5}" dt="2026-06-03T09:22:02.027" v="6747" actId="20577"/>
          <ac:spMkLst>
            <pc:docMk/>
            <pc:sldMk cId="3194076483" sldId="646"/>
            <ac:spMk id="23" creationId="{29E4FDAF-D984-80DC-D82D-086A1AFCF16C}"/>
          </ac:spMkLst>
        </pc:spChg>
      </pc:sldChg>
      <pc:sldMasterChg chg="delSldLayout">
        <pc:chgData name="Fabio Hess" userId="09f03055-af33-44b6-b370-dc4429cbb951" providerId="ADAL" clId="{D3120288-E043-4A34-B444-28984682D2D5}" dt="2026-06-03T07:53:48.822" v="4728" actId="47"/>
        <pc:sldMasterMkLst>
          <pc:docMk/>
          <pc:sldMasterMk cId="3511591958" sldId="2147483863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49A3C9-4550-BC96-065C-26700C74B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1AAE5E-E337-7634-03A0-2C15A91BB6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86785-A897-FA42-9AF7-12CBD9080878}" type="datetimeFigureOut">
              <a:rPr lang="de-DE" smtClean="0">
                <a:latin typeface="Arial" panose="020B0604020202020204" pitchFamily="34" charset="0"/>
              </a:rPr>
              <a:t>08.06.2026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0184A2-9C31-706C-DE1C-1134912BA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5EE293-80C4-8582-1558-3B653B5F34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6777-1C92-3D4E-B9BE-FB3816B5E9DF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4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panose="020B060402020202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49A680D-9F18-47E6-9BCD-EDB98F116752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B6D687-857F-4362-957F-8C0E3C602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EC236-49C6-4F29-B2F6-E78FA0BF7CD2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12D54DD-9A87-4423-9348-367A1AF74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5A5EEF-8C9C-4EC9-8ED7-4DC907BA5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897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B6D687-857F-4362-957F-8C0E3C6024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EC236-49C6-4F29-B2F6-E78FA0BF7CD2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12D54DD-9A87-4423-9348-367A1AF74E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5A5EEF-8C9C-4EC9-8ED7-4DC907BA5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04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A680D-9F18-47E6-9BCD-EDB98F116752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18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sv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18" Type="http://schemas.openxmlformats.org/officeDocument/2006/relationships/image" Target="../media/image3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17" Type="http://schemas.openxmlformats.org/officeDocument/2006/relationships/image" Target="../media/image35.svg"/><Relationship Id="rId2" Type="http://schemas.openxmlformats.org/officeDocument/2006/relationships/image" Target="../media/image20.sv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svg"/><Relationship Id="rId19" Type="http://schemas.openxmlformats.org/officeDocument/2006/relationships/image" Target="../media/image37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orange mit Fusszeile">
    <p:bg>
      <p:bgPr>
        <a:solidFill>
          <a:srgbClr val="FF6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0B005E41-64B0-EF53-CB83-BCE980A3E00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252000"/>
            <a:ext cx="2761542" cy="44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de-CH" spc="-20"/>
              <a:t>2024</a:t>
            </a:r>
            <a:endParaRPr spc="-2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FD56179-8355-A3DA-C493-A8A29B801C9A}"/>
              </a:ext>
            </a:extLst>
          </p:cNvPr>
          <p:cNvSpPr txBox="1">
            <a:spLocks/>
          </p:cNvSpPr>
          <p:nvPr userDrawn="1"/>
        </p:nvSpPr>
        <p:spPr>
          <a:xfrm>
            <a:off x="303170" y="4426287"/>
            <a:ext cx="2761542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de-CH" spc="-20">
              <a:solidFill>
                <a:schemeClr val="tx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1FDCEF3-DEC6-3527-4E2F-2C128C9E9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476" y="4230346"/>
            <a:ext cx="6858000" cy="74805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Master-Untertitelformat bearbeiten</a:t>
            </a:r>
            <a:br>
              <a:rPr lang="de-DE"/>
            </a:b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ss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2CC59F5E-BEA3-1B20-7A7B-C9759C0DC78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252000"/>
            <a:ext cx="2761542" cy="44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de-CH" spc="-20"/>
              <a:t>2024</a:t>
            </a:r>
            <a:endParaRPr spc="-2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AD88E78-39C5-D6A8-8E8A-A2E5AEC96FDA}"/>
              </a:ext>
            </a:extLst>
          </p:cNvPr>
          <p:cNvSpPr txBox="1">
            <a:spLocks/>
          </p:cNvSpPr>
          <p:nvPr userDrawn="1"/>
        </p:nvSpPr>
        <p:spPr>
          <a:xfrm>
            <a:off x="303170" y="4426287"/>
            <a:ext cx="2761542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de-CH" spc="-20">
              <a:solidFill>
                <a:schemeClr val="tx1"/>
              </a:solidFill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A9F602B-1FF6-626D-D809-A99E62D7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476" y="4230346"/>
            <a:ext cx="6858000" cy="4783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buNone/>
              <a:defRPr sz="2800">
                <a:solidFill>
                  <a:srgbClr val="FF6E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66F80AB-FEB0-055E-A0ED-AB63C71249F4}"/>
              </a:ext>
            </a:extLst>
          </p:cNvPr>
          <p:cNvSpPr txBox="1">
            <a:spLocks/>
          </p:cNvSpPr>
          <p:nvPr userDrawn="1"/>
        </p:nvSpPr>
        <p:spPr>
          <a:xfrm>
            <a:off x="218476" y="4660606"/>
            <a:ext cx="6858000" cy="4783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>
                <a:solidFill>
                  <a:schemeClr val="tx1"/>
                </a:solidFill>
              </a:rPr>
              <a:t>Master-Untertitelformat bearbeiten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Fusszeile orange">
    <p:bg>
      <p:bgPr>
        <a:solidFill>
          <a:srgbClr val="FF6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2CC59F5E-BEA3-1B20-7A7B-C9759C0DC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000" y="252000"/>
            <a:ext cx="2761542" cy="4475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spc="-20"/>
          </a:p>
        </p:txBody>
      </p:sp>
    </p:spTree>
    <p:extLst>
      <p:ext uri="{BB962C8B-B14F-4D97-AF65-F5344CB8AC3E}">
        <p14:creationId xmlns:p14="http://schemas.microsoft.com/office/powerpoint/2010/main" val="338911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Aufzählung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FA3DF79-12D2-7F30-DAAC-D1BEFD69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7886700" cy="997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F82C1F-81AC-8D1A-B6EC-CF1E012EC00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2000" y="1800000"/>
            <a:ext cx="7837143" cy="286438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mbol" pitchFamily="2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de-DE"/>
              <a:t>Position </a:t>
            </a:r>
          </a:p>
          <a:p>
            <a:pPr lvl="0"/>
            <a:r>
              <a:rPr lang="de-DE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35774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ender">
    <p:bg>
      <p:bgPr>
        <a:solidFill>
          <a:srgbClr val="FF6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0DA060-4E02-C581-590C-5B08D38B70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5077" y="3882758"/>
            <a:ext cx="2099561" cy="12607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400"/>
            </a:lvl2pPr>
            <a:lvl3pPr marL="685800" indent="0">
              <a:buFontTx/>
              <a:buNone/>
              <a:defRPr sz="1400"/>
            </a:lvl3pPr>
            <a:lvl4pPr marL="10287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de-DE"/>
              <a:t>Evangelisch-Reformierte</a:t>
            </a:r>
          </a:p>
          <a:p>
            <a:pPr lvl="0"/>
            <a:r>
              <a:rPr lang="de-DE"/>
              <a:t>Landeskirche des Kantons Luzern</a:t>
            </a:r>
          </a:p>
          <a:p>
            <a:pPr lvl="0"/>
            <a:r>
              <a:rPr lang="de-DE" err="1"/>
              <a:t>Hertensteinstrasse</a:t>
            </a:r>
            <a:r>
              <a:rPr lang="de-DE"/>
              <a:t> 30</a:t>
            </a:r>
          </a:p>
          <a:p>
            <a:pPr lvl="0"/>
            <a:r>
              <a:rPr lang="de-DE"/>
              <a:t>6004 Luzern</a:t>
            </a:r>
          </a:p>
          <a:p>
            <a:pPr lvl="0"/>
            <a:r>
              <a:rPr lang="de-DE"/>
              <a:t>041 417 28 80</a:t>
            </a:r>
          </a:p>
          <a:p>
            <a:pPr lvl="0"/>
            <a:r>
              <a:rPr lang="de-DE" err="1"/>
              <a:t>geschaeftsstelle@reflu.ch</a:t>
            </a:r>
            <a:endParaRPr lang="de-DE"/>
          </a:p>
          <a:p>
            <a:pPr lvl="0"/>
            <a:r>
              <a:rPr lang="de-DE" err="1"/>
              <a:t>www.reflu.ch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Kirchgemein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D00AD1-F744-8AD9-E13A-6B84DA1D26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48003" y="4341878"/>
            <a:ext cx="1534600" cy="3296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42CA1A-BE00-5B89-66E2-AD9870F66BE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2802" y="3662662"/>
            <a:ext cx="1534604" cy="372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EC9902-126E-F76A-32E0-B8F9C84C6C5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7779" y="4432051"/>
            <a:ext cx="1534602" cy="329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97EA69-6602-ACF7-F194-892AEEA2DE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8829" y="3656871"/>
            <a:ext cx="1534603" cy="3302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F4D8A5F-6EF8-2EED-1BBD-536E44E28C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8003" y="2023570"/>
            <a:ext cx="1534600" cy="329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592D12-5037-DCF4-685E-68F3D91B70F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7780" y="2023327"/>
            <a:ext cx="1534603" cy="327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26733E5-506B-60A0-FD02-3CB429FFBF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963" y="4434940"/>
            <a:ext cx="1534600" cy="3296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FCDAEC5-E305-F07D-5E02-38344C7D93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0963" y="3651868"/>
            <a:ext cx="1364089" cy="2933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925C70-F70D-78A1-350D-67C180B1DE9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2806" y="2867060"/>
            <a:ext cx="1534600" cy="32961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172E44-6DE7-61F1-89FB-C4D5248B4B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55954" y="2785184"/>
            <a:ext cx="1534600" cy="3296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1300818-7ACB-3237-D99C-D690CD59A2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25596" y="3651868"/>
            <a:ext cx="1856785" cy="334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0B6D399-D2F4-D7A1-C46F-4435438603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47779" y="2797082"/>
            <a:ext cx="1534603" cy="32781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A4F212-F2A1-98E4-8899-D6F4B97956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52804" y="2043127"/>
            <a:ext cx="1797558" cy="55473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D560FBF-5FEA-ADC6-977D-2BA151DAE6A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0963" y="2027064"/>
            <a:ext cx="1968246" cy="36626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CC09C59-4561-4D52-0014-D21B0CA19F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52802" y="1230113"/>
            <a:ext cx="1534604" cy="37284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E9D9477-0C56-BBF8-6EC1-A5FC034924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64" y="1252242"/>
            <a:ext cx="1534600" cy="32961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E3728CE-90D1-05E6-3220-46BACCD8116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0963" y="2840433"/>
            <a:ext cx="1534601" cy="32666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AD8109D-DF79-BF03-BC6D-1335C1E5A4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48000" y="1249571"/>
            <a:ext cx="1534603" cy="32781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FF90D6-DC1A-C516-8DEF-2E018C25E0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47781" y="1249572"/>
            <a:ext cx="1534603" cy="32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 Kirchgemeinden orange">
    <p:bg>
      <p:bgPr>
        <a:solidFill>
          <a:srgbClr val="FF6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DC54C2-6C0E-6FDB-DFCA-AC29105C62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81242" y="3718027"/>
            <a:ext cx="1518535" cy="3689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32F214-B4D4-D644-D51A-FDBC736615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7513" y="3710205"/>
            <a:ext cx="1518536" cy="326753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D43CAE6-E8A6-81C9-57E9-33B91CBEAB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513" y="1905602"/>
            <a:ext cx="1518539" cy="32616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172247A-61FF-E1E0-D4C3-5D81D19988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142" y="1911564"/>
            <a:ext cx="1518531" cy="32438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90D5B873-7B6F-B76A-D4A7-24DA60C21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962" y="3703446"/>
            <a:ext cx="1349811" cy="29030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FBB7BC2C-026E-FE22-F307-43B38791823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1243" y="2922299"/>
            <a:ext cx="1518534" cy="326164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82F119F-292E-F4FF-0FD3-BEBCAB73C32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7513" y="2923512"/>
            <a:ext cx="1518534" cy="32616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11E543DD-2642-B2DC-DDF3-4CEBAB34E5D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1" y="2925632"/>
            <a:ext cx="1518531" cy="32438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41EE69E-30D5-8DB3-57A0-D3BECD8713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965" y="1919827"/>
            <a:ext cx="1982607" cy="36894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210EE7A8-D70D-9167-E763-3AB878A7CA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1242" y="1146705"/>
            <a:ext cx="1518535" cy="36894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4ECEDC78-963F-696F-8639-77029C1FD20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0964" y="1142845"/>
            <a:ext cx="1518534" cy="32616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8527B85-1790-2FD1-F6EA-F7F714522FE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0964" y="2927013"/>
            <a:ext cx="1518540" cy="323244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188983C-8932-20FD-0A3E-8808D8AC962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27517" y="1138443"/>
            <a:ext cx="1518531" cy="32438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9A9A37C4-BA82-1252-5D00-B43460FD98E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68142" y="1146705"/>
            <a:ext cx="1518531" cy="32438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EEE9892-E464-6BD8-1A1F-7637C96F427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50100" y="3710205"/>
            <a:ext cx="1836572" cy="33115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16A38A49-37AE-8A5C-B806-AB95960E85F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81243" y="1944867"/>
            <a:ext cx="1789045" cy="55210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4E85F1B9-C2DD-7880-AA41-F18D05929C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50963" y="4499658"/>
            <a:ext cx="1518534" cy="3261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4557117-FAAB-507B-C14E-E5A506676F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27514" y="4402370"/>
            <a:ext cx="1518534" cy="32616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0E9F601-0535-0313-F9D3-F3EC2AE6BB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91007" y="4492496"/>
            <a:ext cx="1518536" cy="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mit Aufzählung orange">
    <p:bg>
      <p:bgPr>
        <a:solidFill>
          <a:srgbClr val="FF6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id="{9AD88E78-39C5-D6A8-8E8A-A2E5AEC96FDA}"/>
              </a:ext>
            </a:extLst>
          </p:cNvPr>
          <p:cNvSpPr txBox="1">
            <a:spLocks/>
          </p:cNvSpPr>
          <p:nvPr userDrawn="1"/>
        </p:nvSpPr>
        <p:spPr>
          <a:xfrm>
            <a:off x="303170" y="4426287"/>
            <a:ext cx="2761542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de-CH" sz="3000" spc="-20">
              <a:solidFill>
                <a:schemeClr val="tx1"/>
              </a:solidFill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34334B7-2AAC-0432-2A20-EFB9E37D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252000"/>
            <a:ext cx="8646467" cy="9972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6FC124-A188-EA77-C30C-B7E9588A654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52001" y="1824311"/>
            <a:ext cx="7105533" cy="2864384"/>
          </a:xfrm>
          <a:prstGeom prst="rect">
            <a:avLst/>
          </a:prstGeom>
        </p:spPr>
        <p:txBody>
          <a:bodyPr lIns="0" rIns="0"/>
          <a:lstStyle>
            <a:lvl1pPr marL="257175" indent="-257175">
              <a:buFont typeface="+mj-lt"/>
              <a:buAutoNum type="arabicPeriod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800"/>
            </a:lvl2pPr>
            <a:lvl3pPr marL="685766" indent="0">
              <a:buNone/>
              <a:defRPr sz="1800"/>
            </a:lvl3pPr>
            <a:lvl4pPr marL="1028649" indent="0">
              <a:buNone/>
              <a:defRPr sz="1800"/>
            </a:lvl4pPr>
            <a:lvl5pPr marL="1371532" indent="0">
              <a:buNone/>
              <a:defRPr sz="1800"/>
            </a:lvl5pPr>
          </a:lstStyle>
          <a:p>
            <a:pPr marL="342900" indent="-342900">
              <a:buFont typeface="+mj-lt"/>
              <a:buAutoNum type="arabicPeriod"/>
            </a:pPr>
            <a:r>
              <a:rPr lang="de-CH" sz="1800">
                <a:cs typeface="Arial" panose="020B0604020202020204" pitchFamily="34" charset="0"/>
              </a:rPr>
              <a:t>Begrüssung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>
                <a:cs typeface="Arial" panose="020B0604020202020204" pitchFamily="34" charset="0"/>
              </a:rPr>
              <a:t>Titel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>
                <a:cs typeface="Arial" panose="020B0604020202020204" pitchFamily="34" charset="0"/>
              </a:rPr>
              <a:t>Titel 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>
                <a:cs typeface="Arial" panose="020B0604020202020204" pitchFamily="34" charset="0"/>
              </a:rPr>
              <a:t>Titel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>
                <a:cs typeface="Arial" panose="020B0604020202020204" pitchFamily="34" charset="0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29693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 2/3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94B19EB-F4CD-CCC4-F3E1-9D939253E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3637718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6E08"/>
          </a:solidFill>
        </p:spPr>
        <p:txBody>
          <a:bodyPr wrap="square" lIns="0" tIns="0" rIns="0" bIns="0" rtlCol="0"/>
          <a:lstStyle/>
          <a:p>
            <a:endParaRPr sz="1400" b="0" i="0" dirty="0">
              <a:latin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AD88E78-39C5-D6A8-8E8A-A2E5AEC96FDA}"/>
              </a:ext>
            </a:extLst>
          </p:cNvPr>
          <p:cNvSpPr txBox="1">
            <a:spLocks/>
          </p:cNvSpPr>
          <p:nvPr userDrawn="1"/>
        </p:nvSpPr>
        <p:spPr>
          <a:xfrm>
            <a:off x="303170" y="4426287"/>
            <a:ext cx="2761542" cy="47833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lang="de-CH" spc="-20" dirty="0">
              <a:solidFill>
                <a:schemeClr val="tx1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4E1A7B4-441F-DCC2-6735-1952358B1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0888" y="252000"/>
            <a:ext cx="276154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endParaRPr spc="-2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AF568F-864B-1FB3-BDFB-5242C0EBA6D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800000"/>
            <a:ext cx="4095700" cy="2864384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mbol" pitchFamily="2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96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9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695" r:id="rId2"/>
    <p:sldLayoutId id="2147483898" r:id="rId3"/>
    <p:sldLayoutId id="2147483897" r:id="rId4"/>
    <p:sldLayoutId id="2147483892" r:id="rId5"/>
    <p:sldLayoutId id="2147483895" r:id="rId6"/>
    <p:sldLayoutId id="2147483896" r:id="rId7"/>
    <p:sldLayoutId id="2147483899" r:id="rId8"/>
    <p:sldLayoutId id="214748390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reflu.ch/praevention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sv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5CCC95C-F3E3-E54B-A4DB-78C82E24093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CH" noProof="0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7" name="Untertitel 16">
            <a:extLst>
              <a:ext uri="{FF2B5EF4-FFF2-40B4-BE49-F238E27FC236}">
                <a16:creationId xmlns:a16="http://schemas.microsoft.com/office/drawing/2014/main" id="{85610DAF-0B59-22FC-BB3D-FB93D95C1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" y="4035363"/>
            <a:ext cx="7614632" cy="748054"/>
          </a:xfrm>
        </p:spPr>
        <p:txBody>
          <a:bodyPr/>
          <a:lstStyle/>
          <a:p>
            <a:r>
              <a:rPr lang="de-CH" sz="2800" noProof="0" dirty="0"/>
              <a:t>Einführung </a:t>
            </a:r>
            <a:r>
              <a:rPr lang="de-CH" sz="2800" noProof="0" dirty="0">
                <a:solidFill>
                  <a:schemeClr val="tx1"/>
                </a:solidFill>
              </a:rPr>
              <a:t>Online-Tool Deklaris</a:t>
            </a:r>
            <a:endParaRPr lang="de-CH" noProof="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EEDCB4-2F02-3E20-C801-C6408FF06C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4477" y="284913"/>
            <a:ext cx="2613785" cy="5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8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BAF3-7F64-6A6A-9314-59F7540C0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7477ADF-5161-F2D3-4EA7-953D10D5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dirty="0"/>
              <a:t>Praxisbeispiel</a:t>
            </a:r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6323C6D-2597-EBCB-5C40-6F74836263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DE" dirty="0"/>
              <a:t>Muss nun der Privatauszug nach vier Jahren erneut eingereicht werden, fordert das System die Person automatisch dazu auf, den Privatauszug erneut einzureichen</a:t>
            </a:r>
          </a:p>
          <a:p>
            <a:r>
              <a:rPr lang="de-DE" dirty="0"/>
              <a:t>Deklaris verschafft somit einen Echtzeit-Überblick aller Personen betreffend die erfüllten und zu erfüllenden Aufgaben sowie für eine lückenlose Einhaltung der gesetzlichen Vorgaben.</a:t>
            </a:r>
          </a:p>
          <a:p>
            <a:endParaRPr lang="de-DE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016DEA-D783-58CB-014E-4AE1EEFB0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506DDAC-46F0-DF25-27C4-0C7D4046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8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89425-B179-CF3D-2269-965168B4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7E91C6C-1872-63DD-7BF2-E5B42EAC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8596800" cy="387798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5. Vorgehen betreffend </a:t>
            </a:r>
            <a:r>
              <a:rPr lang="de-CH" dirty="0">
                <a:solidFill>
                  <a:schemeClr val="tx1"/>
                </a:solidFill>
              </a:rPr>
              <a:t>Einführung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7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F493C-AB87-CE67-7597-9EEF146E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377FD1D-1328-B3D9-E348-DF49CFDC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dirty="0"/>
              <a:t>Vorgehen betreffend Einführung</a:t>
            </a:r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65B5EFD-037A-D8C7-A566-4407388EF0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/>
              <a:t>In einem ersten Schritt werden die Registerauszüge auf Ebene der Landeskirche einverlangt und auf Deklaris hochgeladen.</a:t>
            </a:r>
          </a:p>
          <a:p>
            <a:r>
              <a:rPr lang="de-CH" dirty="0"/>
              <a:t>Ende August Anfangs September finden konkrete Schulungsveranstaltungen mit den verantwortlichen Personen der Kirchgemeinden statt.</a:t>
            </a:r>
          </a:p>
          <a:p>
            <a:pPr marL="0" indent="0">
              <a:buNone/>
            </a:pP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E0BCB0-E80D-67E5-BB1C-43E29045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49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3E6B-7080-CD30-7D30-06F976D92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983591B-C22D-D83B-F2F3-FFE1B299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dirty="0"/>
              <a:t>Vorgehen betreffend Einführung</a:t>
            </a:r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84EC91E-EBD4-75A0-90CC-07F6B07D02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/>
              <a:t>In einem zweiten Schritt werden die Registerauszüge auf Ebene Kirchgemeinden einverlangt und hochgeladen.</a:t>
            </a:r>
          </a:p>
          <a:p>
            <a:r>
              <a:rPr lang="de-CH" dirty="0"/>
              <a:t>Anschliessend werden die restlichen Voraussetzungen (Unterzeichnung Verhaltenskodex und Besuch Schulungen) gemeinsam und Schritt für Schritt nachvollzogen.</a:t>
            </a:r>
          </a:p>
          <a:p>
            <a:endParaRPr lang="de-CH" dirty="0"/>
          </a:p>
          <a:p>
            <a:pPr marL="0" indent="0">
              <a:buNone/>
            </a:pP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F36E45-7023-274F-E185-92B1F3CB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A0D37-E6BF-5570-59B2-DFEE65877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29E4FDAF-D984-80DC-D82D-086A1AFC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8596800" cy="387798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6. Finanzielle </a:t>
            </a:r>
            <a:r>
              <a:rPr lang="de-CH" dirty="0">
                <a:solidFill>
                  <a:schemeClr val="tx1"/>
                </a:solidFill>
              </a:rPr>
              <a:t>und personelle Ressourcen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7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989D7-FB83-AAE6-3F70-F630DEE1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E283CF2-2455-FC89-60D7-0BF6FDC4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dirty="0"/>
              <a:t>5. Finanzielle und personelle Ressourcen</a:t>
            </a:r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06F18BF-8B42-149D-8F58-373020606B3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/>
              <a:t>Hinweis:</a:t>
            </a:r>
            <a:br>
              <a:rPr lang="de-CH" dirty="0"/>
            </a:br>
            <a:r>
              <a:rPr lang="de-CH" dirty="0"/>
              <a:t>In personeller Hinsicht werden pro Kirchgemeinde voraussichtlich zwei Personen in Umgang mit Deklaris geschult.</a:t>
            </a:r>
          </a:p>
          <a:p>
            <a:r>
              <a:rPr lang="de-CH" dirty="0"/>
              <a:t>Die verantwortlichen Personen sollten an den Schulungen des Tool Deklaris teilnehmen.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A01302-A14C-E75D-8C82-793217BA9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7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924C-A4A5-E112-EC4B-114589AE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4FF0932-73F6-6BE3-0410-8DE83AA9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498598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Nächste Themen und Termine: </a:t>
            </a:r>
            <a:r>
              <a:rPr lang="de-CH" dirty="0" err="1">
                <a:solidFill>
                  <a:schemeClr val="tx1"/>
                </a:solidFill>
              </a:rPr>
              <a:t>reflu.ch</a:t>
            </a:r>
            <a:r>
              <a:rPr lang="de-CH" dirty="0">
                <a:solidFill>
                  <a:schemeClr val="tx1"/>
                </a:solidFill>
              </a:rPr>
              <a:t>/</a:t>
            </a:r>
            <a:r>
              <a:rPr lang="de-CH" dirty="0" err="1">
                <a:solidFill>
                  <a:schemeClr val="tx1"/>
                </a:solidFill>
              </a:rPr>
              <a:t>praevention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ED2C420-FCDF-2FC7-0E78-EECE5B415F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>
                <a:solidFill>
                  <a:srgbClr val="FF6E08"/>
                </a:solidFill>
              </a:rPr>
              <a:t>Schulungen Deklaris für Verantwortliche und Administration </a:t>
            </a:r>
          </a:p>
          <a:p>
            <a:pPr marL="0" indent="0">
              <a:buNone/>
            </a:pPr>
            <a:r>
              <a:rPr lang="de-CH" dirty="0"/>
              <a:t>Donnerstag, 3. September, 15:00 bis 16:30 Uhr</a:t>
            </a:r>
          </a:p>
          <a:p>
            <a:pPr marL="0" indent="0">
              <a:buNone/>
            </a:pPr>
            <a:r>
              <a:rPr lang="de-CH" dirty="0"/>
              <a:t>Donnerstag, 10. September, 08:00</a:t>
            </a:r>
            <a:r>
              <a:rPr lang="de-DE" dirty="0"/>
              <a:t>; Admin-Treffen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Dienstag, 22. September, 10:00 bis 11:30 Uhr</a:t>
            </a:r>
            <a:endParaRPr lang="de-CH" dirty="0">
              <a:solidFill>
                <a:srgbClr val="FF6E08"/>
              </a:solidFill>
            </a:endParaRPr>
          </a:p>
          <a:p>
            <a:pPr marL="0" indent="0">
              <a:buNone/>
            </a:pP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269280-5CDA-E6BD-4C38-F82AEEA3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CEE84-4571-FCC5-9DCA-BFB62A1F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773F62-D801-45B5-445B-09ECB30C6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498598"/>
          </a:xfrm>
        </p:spPr>
        <p:txBody>
          <a:bodyPr/>
          <a:lstStyle/>
          <a:p>
            <a:r>
              <a:rPr lang="de-CH" noProof="0" dirty="0"/>
              <a:t>Informationen zum Projekt Schutz und Prävention vor Grenzverletzungen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B87363B-B9CB-5418-9C10-CF2179E874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/>
              <a:t>Weitere Informationen zum Projekt Schutz und </a:t>
            </a:r>
            <a:r>
              <a:rPr lang="de-CH"/>
              <a:t>Prävention vor </a:t>
            </a:r>
            <a:r>
              <a:rPr lang="de-CH" dirty="0"/>
              <a:t>Grenzverletzungen finden sie auf:</a:t>
            </a:r>
            <a:br>
              <a:rPr lang="de-CH" dirty="0"/>
            </a:br>
            <a:br>
              <a:rPr lang="de-CH" dirty="0"/>
            </a:br>
            <a:r>
              <a:rPr lang="de-DE" dirty="0" err="1">
                <a:hlinkClick r:id="rId2"/>
              </a:rPr>
              <a:t>Praevention</a:t>
            </a:r>
            <a:r>
              <a:rPr lang="de-DE" dirty="0">
                <a:hlinkClick r:id="rId2"/>
              </a:rPr>
              <a:t> | Reformierte Kirche Kanton Luzern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C6B9F-88A0-0F8C-1F88-30990C5EB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1C1C4FF5-FB6D-42CF-1E17-818648CF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4816800" cy="387798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7. Fragen </a:t>
            </a:r>
            <a:r>
              <a:rPr lang="de-CH" dirty="0"/>
              <a:t>und Diskussion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11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F9BEF14-55B1-4565-AED7-7A8EC7E2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252000"/>
            <a:ext cx="8646467" cy="997200"/>
          </a:xfrm>
        </p:spPr>
        <p:txBody>
          <a:bodyPr>
            <a:normAutofit/>
          </a:bodyPr>
          <a:lstStyle/>
          <a:p>
            <a:r>
              <a:rPr lang="de-DE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9B425C-3D23-DBA0-C488-A51B7BE0F02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2002" y="1824313"/>
            <a:ext cx="7871272" cy="2864384"/>
          </a:xfrm>
        </p:spPr>
        <p:txBody>
          <a:bodyPr/>
          <a:lstStyle/>
          <a:p>
            <a:r>
              <a:rPr lang="de-CH" dirty="0"/>
              <a:t>Begrüssung und Vorstellung</a:t>
            </a:r>
          </a:p>
          <a:p>
            <a:r>
              <a:rPr lang="de-CH" dirty="0"/>
              <a:t>Ziel der Sitzung</a:t>
            </a:r>
          </a:p>
          <a:p>
            <a:r>
              <a:rPr lang="de-CH" dirty="0"/>
              <a:t>Gesetzliche Grundlagen</a:t>
            </a:r>
          </a:p>
          <a:p>
            <a:r>
              <a:rPr lang="de-CH" dirty="0"/>
              <a:t>Online-Tool Deklaris</a:t>
            </a:r>
          </a:p>
          <a:p>
            <a:r>
              <a:rPr lang="de-CH" dirty="0"/>
              <a:t>Vorgehen betreffend Einführung </a:t>
            </a:r>
          </a:p>
          <a:p>
            <a:r>
              <a:rPr lang="de-CH" dirty="0"/>
              <a:t>Finanzielle und personelle Ressourcen</a:t>
            </a:r>
          </a:p>
          <a:p>
            <a:r>
              <a:rPr lang="de-CH" dirty="0"/>
              <a:t>Fragen und Diskussion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719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B167B-0CD3-5C12-6446-F44A67BFC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2544EBD-3DDC-FC99-DA14-C4A8B156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000" noProof="0">
                <a:effectLst/>
              </a:rPr>
              <a:t>Reformierte </a:t>
            </a:r>
            <a:r>
              <a:rPr lang="de-CH" noProof="0"/>
              <a:t>Kirche K</a:t>
            </a:r>
            <a:r>
              <a:rPr lang="de-CH" sz="1000" noProof="0">
                <a:effectLst/>
              </a:rPr>
              <a:t>anton Luzern</a:t>
            </a:r>
          </a:p>
          <a:p>
            <a:r>
              <a:rPr lang="de-CH" sz="1000" noProof="0">
                <a:effectLst/>
              </a:rPr>
              <a:t>Maihofstrasse 36</a:t>
            </a:r>
          </a:p>
          <a:p>
            <a:r>
              <a:rPr lang="de-CH" sz="1000" noProof="0">
                <a:effectLst/>
              </a:rPr>
              <a:t>6004 Luzern</a:t>
            </a:r>
          </a:p>
          <a:p>
            <a:r>
              <a:rPr lang="de-CH" sz="1000" noProof="0">
                <a:effectLst/>
              </a:rPr>
              <a:t>041 417 28 80</a:t>
            </a:r>
          </a:p>
          <a:p>
            <a:r>
              <a:rPr lang="de-CH" sz="1000" noProof="0" err="1">
                <a:effectLst/>
              </a:rPr>
              <a:t>geschaeftsstelle@reflu.ch</a:t>
            </a:r>
            <a:endParaRPr lang="de-CH" sz="1000" noProof="0">
              <a:effectLst/>
            </a:endParaRPr>
          </a:p>
          <a:p>
            <a:r>
              <a:rPr lang="de-CH" sz="1000" noProof="0" err="1">
                <a:effectLst/>
              </a:rPr>
              <a:t>www.reflu.ch</a:t>
            </a:r>
            <a:endParaRPr lang="de-CH" sz="1000" noProof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FC23-D009-8626-174D-19556223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449ED46-AFB2-FA1B-9B38-5A1E6A095F66}"/>
              </a:ext>
            </a:extLst>
          </p:cNvPr>
          <p:cNvSpPr txBox="1">
            <a:spLocks/>
          </p:cNvSpPr>
          <p:nvPr/>
        </p:nvSpPr>
        <p:spPr>
          <a:xfrm>
            <a:off x="146675" y="256787"/>
            <a:ext cx="4030037" cy="258642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>
                <a:solidFill>
                  <a:schemeClr val="bg1"/>
                </a:solidFill>
              </a:rPr>
              <a:t>Externe</a:t>
            </a:r>
            <a:r>
              <a:rPr lang="de-CH" sz="2800" dirty="0"/>
              <a:t> Meldestelle</a:t>
            </a:r>
            <a:endParaRPr lang="de-CH" dirty="0"/>
          </a:p>
          <a:p>
            <a:r>
              <a:rPr lang="de-CH" sz="2800" dirty="0" err="1"/>
              <a:t>reflu.ch</a:t>
            </a:r>
            <a:r>
              <a:rPr lang="de-CH" sz="2800" dirty="0"/>
              <a:t>/</a:t>
            </a:r>
            <a:r>
              <a:rPr lang="de-CH" sz="2800" dirty="0" err="1"/>
              <a:t>meldestelle</a:t>
            </a:r>
            <a:endParaRPr lang="de-CH" sz="2800" dirty="0"/>
          </a:p>
        </p:txBody>
      </p:sp>
      <p:pic>
        <p:nvPicPr>
          <p:cNvPr id="13" name="Grafik 12" descr="Ein Bild, das Design, orange, Darstellung enthält.&#10;&#10;KI-generierte Inhalte können fehlerhaft sein.">
            <a:extLst>
              <a:ext uri="{FF2B5EF4-FFF2-40B4-BE49-F238E27FC236}">
                <a16:creationId xmlns:a16="http://schemas.microsoft.com/office/drawing/2014/main" id="{1F883C5B-7B25-2917-64CF-3803CC211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23" y="256787"/>
            <a:ext cx="4700038" cy="470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08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22025-EB4F-0DBA-6BE8-3F9240F3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2761542" cy="249299"/>
          </a:xfrm>
        </p:spPr>
        <p:txBody>
          <a:bodyPr/>
          <a:lstStyle/>
          <a:p>
            <a:r>
              <a:rPr lang="de-CH" dirty="0"/>
              <a:t>Zeitplan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21106F03-1C66-257A-AC51-B267942921D2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91899807"/>
              </p:ext>
            </p:extLst>
          </p:nvPr>
        </p:nvGraphicFramePr>
        <p:xfrm>
          <a:off x="3941762" y="947913"/>
          <a:ext cx="4637321" cy="3421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916">
                  <a:extLst>
                    <a:ext uri="{9D8B030D-6E8A-4147-A177-3AD203B41FA5}">
                      <a16:colId xmlns:a16="http://schemas.microsoft.com/office/drawing/2014/main" val="1963287265"/>
                    </a:ext>
                  </a:extLst>
                </a:gridCol>
                <a:gridCol w="2167666">
                  <a:extLst>
                    <a:ext uri="{9D8B030D-6E8A-4147-A177-3AD203B41FA5}">
                      <a16:colId xmlns:a16="http://schemas.microsoft.com/office/drawing/2014/main" val="2782100069"/>
                    </a:ext>
                  </a:extLst>
                </a:gridCol>
                <a:gridCol w="1017739">
                  <a:extLst>
                    <a:ext uri="{9D8B030D-6E8A-4147-A177-3AD203B41FA5}">
                      <a16:colId xmlns:a16="http://schemas.microsoft.com/office/drawing/2014/main" val="2963052376"/>
                    </a:ext>
                  </a:extLst>
                </a:gridCol>
              </a:tblGrid>
              <a:tr h="280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Zeitraum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Arbeitsschritt / Inhalt </a:t>
                      </a:r>
                      <a:endParaRPr lang="de-DE" sz="8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Zuständigkeit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32172366"/>
                  </a:ext>
                </a:extLst>
              </a:tr>
              <a:tr h="4212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Mai / Juni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Erste Testphase auf Ebene Landeskirche betreffend Registerauszüge</a:t>
                      </a:r>
                      <a:endParaRPr lang="de-DE" sz="8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LKO / LST 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2140566"/>
                  </a:ext>
                </a:extLst>
              </a:tr>
              <a:tr h="702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Mitte Mai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Mitte Mai, Informationsveranstaltung für die Kirchgemeinden.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LKO / LST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6154288"/>
                  </a:ext>
                </a:extLst>
              </a:tr>
              <a:tr h="280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Juni: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Informationsveranstaltung Monitoring, Abläufe, Rolle und Darstellung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05066167"/>
                  </a:ext>
                </a:extLst>
              </a:tr>
              <a:tr h="5840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Juni / Juli / August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Vorbereitung der Schulungen sowie den nötigen Unterlagen.</a:t>
                      </a:r>
                      <a:endParaRPr lang="de-DE" sz="8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LKO / LST 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7987238"/>
                  </a:ext>
                </a:extLst>
              </a:tr>
              <a:tr h="2808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Ende August / Anfangs September 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Schulungsveranstaltung der Kirchgemeinden, Registerauszüge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LKO / LST   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12165099"/>
                  </a:ext>
                </a:extLst>
              </a:tr>
              <a:tr h="561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Oktober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Aufschaltung Verhaltenskodex inkl. Videos usw. Dies kann auch etappiert werden.</a:t>
                      </a:r>
                      <a:endParaRPr lang="de-DE" sz="8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LKO 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7279876"/>
                  </a:ext>
                </a:extLst>
              </a:tr>
              <a:tr h="3095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Januar 2027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>
                          <a:effectLst/>
                        </a:rPr>
                        <a:t>Einführung der Schulungen Prävention und Schutz vor Grenzverletzungen</a:t>
                      </a:r>
                      <a:endParaRPr lang="de-D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CH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1181380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4956F195-2200-C9CE-D772-CFEB8378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5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33AF8F0-B6C8-1592-3AEC-F1A13E82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noProof="0" dirty="0"/>
              <a:t>2. Ziele der Sitzung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222259F-3511-716E-0D84-413B2550F6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CH" dirty="0"/>
              <a:t>Eine Übersicht zu den Massnahmen geben</a:t>
            </a:r>
          </a:p>
          <a:p>
            <a:r>
              <a:rPr lang="de-CH" dirty="0"/>
              <a:t>Darlegung der Vorteile des Systems Deklaris</a:t>
            </a:r>
          </a:p>
          <a:p>
            <a:r>
              <a:rPr lang="de-CH" dirty="0"/>
              <a:t>Übersicht der Planung personelle und finanzielle Ressourcen</a:t>
            </a:r>
          </a:p>
          <a:p>
            <a:r>
              <a:rPr lang="de-CH" dirty="0"/>
              <a:t>Nächste Schritte frühzeitig ausführen, um in den Kirchgemeinden planen und umsetzen zu können</a:t>
            </a:r>
            <a:br>
              <a:rPr lang="de-CH" noProof="0" dirty="0"/>
            </a:b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6B0D4C-78E4-8F0B-D833-59F6A8439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B776B-2337-9A4E-5199-BB666957C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BBA0037-AD91-B0AE-75AF-824F43F43E57}"/>
              </a:ext>
            </a:extLst>
          </p:cNvPr>
          <p:cNvSpPr txBox="1">
            <a:spLocks/>
          </p:cNvSpPr>
          <p:nvPr/>
        </p:nvSpPr>
        <p:spPr>
          <a:xfrm>
            <a:off x="146675" y="256787"/>
            <a:ext cx="5809988" cy="2586426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dirty="0">
                <a:solidFill>
                  <a:schemeClr val="bg1"/>
                </a:solidFill>
              </a:rPr>
              <a:t>3. Gesetzliche</a:t>
            </a:r>
            <a:r>
              <a:rPr lang="de-CH" sz="2800" dirty="0"/>
              <a:t> Grundlagen geschaffen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B83493-21FA-3CD9-361E-0836113E5A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711035" y="458104"/>
            <a:ext cx="1935091" cy="38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4D1717B-4DB6-2C17-4C6A-18163F55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E0AEE6E-ACF7-A3CA-9042-1FE7C971FA26}"/>
              </a:ext>
            </a:extLst>
          </p:cNvPr>
          <p:cNvSpPr txBox="1">
            <a:spLocks/>
          </p:cNvSpPr>
          <p:nvPr/>
        </p:nvSpPr>
        <p:spPr>
          <a:xfrm>
            <a:off x="146676" y="256787"/>
            <a:ext cx="7977600" cy="77559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>
                <a:solidFill>
                  <a:schemeClr val="bg1"/>
                </a:solidFill>
              </a:rPr>
              <a:t>Übersicht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9A246C-65A6-09CF-E24B-FB2D7D990B06}"/>
              </a:ext>
            </a:extLst>
          </p:cNvPr>
          <p:cNvSpPr txBox="1"/>
          <p:nvPr/>
        </p:nvSpPr>
        <p:spPr>
          <a:xfrm>
            <a:off x="114898" y="1230013"/>
            <a:ext cx="159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/>
              <a:t>Rechtliche </a:t>
            </a:r>
          </a:p>
          <a:p>
            <a:r>
              <a:rPr lang="de-CH" sz="1600"/>
              <a:t>Grundlagen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EAB975-2B14-2201-0EF3-4496D2D0BAFC}"/>
              </a:ext>
            </a:extLst>
          </p:cNvPr>
          <p:cNvSpPr txBox="1"/>
          <p:nvPr/>
        </p:nvSpPr>
        <p:spPr>
          <a:xfrm>
            <a:off x="1942907" y="1230013"/>
            <a:ext cx="159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/>
              <a:t>Verhaltens-</a:t>
            </a:r>
          </a:p>
          <a:p>
            <a:r>
              <a:rPr lang="de-CH" sz="1600" err="1"/>
              <a:t>kodex</a:t>
            </a:r>
            <a:endParaRPr lang="de-CH" sz="16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C85EC2-FA77-4344-F4B3-75CDD488C7BC}"/>
              </a:ext>
            </a:extLst>
          </p:cNvPr>
          <p:cNvSpPr txBox="1"/>
          <p:nvPr/>
        </p:nvSpPr>
        <p:spPr>
          <a:xfrm>
            <a:off x="3771704" y="1230013"/>
            <a:ext cx="159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/>
              <a:t>Register-</a:t>
            </a:r>
          </a:p>
          <a:p>
            <a:r>
              <a:rPr lang="de-CH" sz="1600" err="1"/>
              <a:t>auszüge</a:t>
            </a:r>
            <a:endParaRPr lang="de-CH" sz="16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5C17D2-1BC2-BF05-5E83-44664E6283D6}"/>
              </a:ext>
            </a:extLst>
          </p:cNvPr>
          <p:cNvSpPr txBox="1"/>
          <p:nvPr/>
        </p:nvSpPr>
        <p:spPr>
          <a:xfrm>
            <a:off x="5597302" y="1230013"/>
            <a:ext cx="1599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/>
              <a:t>Schulungen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DE16EA1-26A1-033A-0D4E-EA04F72B3A4A}"/>
              </a:ext>
            </a:extLst>
          </p:cNvPr>
          <p:cNvSpPr txBox="1"/>
          <p:nvPr/>
        </p:nvSpPr>
        <p:spPr>
          <a:xfrm>
            <a:off x="7427687" y="1230013"/>
            <a:ext cx="159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/>
              <a:t>Beschwerde-</a:t>
            </a:r>
          </a:p>
          <a:p>
            <a:r>
              <a:rPr lang="de-CH" sz="1600" err="1"/>
              <a:t>management</a:t>
            </a:r>
            <a:endParaRPr lang="de-CH" sz="16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36B414-8B6E-AAE9-7DAA-BF315861D35F}"/>
              </a:ext>
            </a:extLst>
          </p:cNvPr>
          <p:cNvSpPr txBox="1"/>
          <p:nvPr/>
        </p:nvSpPr>
        <p:spPr>
          <a:xfrm>
            <a:off x="114898" y="2902405"/>
            <a:ext cx="15990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/>
              <a:t>Erweiterungen Personalgesetz und Personalverordnung gemäss </a:t>
            </a:r>
            <a:r>
              <a:rPr lang="de-CH" sz="1100" err="1"/>
              <a:t>Synodebeschlüssen</a:t>
            </a:r>
            <a:endParaRPr lang="de-CH" sz="110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7C8FEE-2058-C782-1EE7-89A4F00E0841}"/>
              </a:ext>
            </a:extLst>
          </p:cNvPr>
          <p:cNvSpPr txBox="1"/>
          <p:nvPr/>
        </p:nvSpPr>
        <p:spPr>
          <a:xfrm>
            <a:off x="1942907" y="2902404"/>
            <a:ext cx="15990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>
                <a:solidFill>
                  <a:srgbClr val="000000"/>
                </a:solidFill>
              </a:rPr>
              <a:t>Verhaltensgrundsätze und</a:t>
            </a:r>
          </a:p>
          <a:p>
            <a:pPr lvl="0"/>
            <a:r>
              <a:rPr lang="de-CH" sz="1100">
                <a:solidFill>
                  <a:srgbClr val="000000"/>
                </a:solidFill>
              </a:rPr>
              <a:t>Wertvorstellungen</a:t>
            </a:r>
          </a:p>
          <a:p>
            <a:pPr lvl="0"/>
            <a:endParaRPr lang="de-CH" sz="1100">
              <a:solidFill>
                <a:srgbClr val="000000"/>
              </a:solidFill>
            </a:endParaRPr>
          </a:p>
          <a:p>
            <a:pPr lvl="0"/>
            <a:r>
              <a:rPr lang="de-CH" sz="1100">
                <a:solidFill>
                  <a:srgbClr val="000000"/>
                </a:solidFill>
              </a:rPr>
              <a:t>Von </a:t>
            </a:r>
            <a:r>
              <a:rPr lang="de-CH" sz="1100" err="1">
                <a:solidFill>
                  <a:srgbClr val="000000"/>
                </a:solidFill>
              </a:rPr>
              <a:t>Selbstver-pflichtungserklärung</a:t>
            </a:r>
            <a:r>
              <a:rPr lang="de-CH" sz="1100">
                <a:solidFill>
                  <a:srgbClr val="000000"/>
                </a:solidFill>
              </a:rPr>
              <a:t> zur eigenen Motivation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38400C1-D378-1815-8A6F-9A163314024F}"/>
              </a:ext>
            </a:extLst>
          </p:cNvPr>
          <p:cNvSpPr txBox="1"/>
          <p:nvPr/>
        </p:nvSpPr>
        <p:spPr>
          <a:xfrm>
            <a:off x="3770916" y="2902404"/>
            <a:ext cx="159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/>
              <a:t>Privatauszug, </a:t>
            </a:r>
          </a:p>
          <a:p>
            <a:pPr lvl="0"/>
            <a:r>
              <a:rPr lang="de-CH" sz="1100"/>
              <a:t>Sonderprivatauszug, Betreibungsregister-auszug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104779-0CE1-98A7-98ED-F695FD3599F2}"/>
              </a:ext>
            </a:extLst>
          </p:cNvPr>
          <p:cNvSpPr txBox="1"/>
          <p:nvPr/>
        </p:nvSpPr>
        <p:spPr>
          <a:xfrm>
            <a:off x="5597302" y="2902404"/>
            <a:ext cx="15990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/>
              <a:t>Basisschulung, Wissen vermitteln, Sensibilisierung fördern und Meldeverfahren erläutern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144F4C2-76AA-110E-CFF2-B3E3FE7C4FEC}"/>
              </a:ext>
            </a:extLst>
          </p:cNvPr>
          <p:cNvSpPr txBox="1"/>
          <p:nvPr/>
        </p:nvSpPr>
        <p:spPr>
          <a:xfrm>
            <a:off x="7427687" y="2902404"/>
            <a:ext cx="159900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CH" sz="1100"/>
              <a:t>Externe, unabhängige Meldestelle via reflu.ch/</a:t>
            </a:r>
            <a:r>
              <a:rPr lang="de-CH" sz="1100" err="1"/>
              <a:t>meldestelle</a:t>
            </a:r>
            <a:endParaRPr lang="de-CH" sz="1100"/>
          </a:p>
          <a:p>
            <a:pPr lvl="0"/>
            <a:endParaRPr lang="de-CH" sz="1100"/>
          </a:p>
          <a:p>
            <a:pPr lvl="0"/>
            <a:endParaRPr lang="de-CH" sz="1100"/>
          </a:p>
          <a:p>
            <a:pPr lvl="0"/>
            <a:endParaRPr lang="de-CH" sz="1100"/>
          </a:p>
          <a:p>
            <a:pPr lvl="0"/>
            <a:endParaRPr lang="de-CH" sz="1100"/>
          </a:p>
          <a:p>
            <a:pPr lvl="0"/>
            <a:endParaRPr lang="de-CH" sz="100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349E7D8-50D3-CB73-88D9-C9F749A4550C}"/>
              </a:ext>
            </a:extLst>
          </p:cNvPr>
          <p:cNvSpPr txBox="1"/>
          <p:nvPr/>
        </p:nvSpPr>
        <p:spPr>
          <a:xfrm>
            <a:off x="2924805" y="4308531"/>
            <a:ext cx="375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Monitoring – Online Tool </a:t>
            </a:r>
            <a:r>
              <a:rPr lang="de-CH" err="1"/>
              <a:t>Deklaris</a:t>
            </a:r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787F3C-14AD-187E-B630-B6A8055D04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1726" y="1965542"/>
            <a:ext cx="724585" cy="78632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5D870B1-0BA9-3F9A-A08C-33E208013F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028" y="1938332"/>
            <a:ext cx="409119" cy="828674"/>
          </a:xfrm>
          <a:prstGeom prst="rect">
            <a:avLst/>
          </a:prstGeom>
        </p:spPr>
      </p:pic>
      <p:pic>
        <p:nvPicPr>
          <p:cNvPr id="23" name="Grafik 22" descr="Ein Bild, das Kreis, Screenshot, Diagramm, Design enthält.&#10;&#10;KI-generierte Inhalte können fehlerhaft sein.">
            <a:extLst>
              <a:ext uri="{FF2B5EF4-FFF2-40B4-BE49-F238E27FC236}">
                <a16:creationId xmlns:a16="http://schemas.microsoft.com/office/drawing/2014/main" id="{75637B90-0FBB-BBAE-5171-AB62EEBCC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73" y="1970380"/>
            <a:ext cx="728167" cy="78148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1E02723-9770-2B0D-1EF4-A989440CD5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4085" y="1858388"/>
            <a:ext cx="933824" cy="8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9DF260F-84B0-9355-B914-8A947BF60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284" y="-11406"/>
            <a:ext cx="9164284" cy="5154906"/>
          </a:xfrm>
        </p:spPr>
      </p:pic>
    </p:spTree>
    <p:extLst>
      <p:ext uri="{BB962C8B-B14F-4D97-AF65-F5344CB8AC3E}">
        <p14:creationId xmlns:p14="http://schemas.microsoft.com/office/powerpoint/2010/main" val="187920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B0BE9-0B4C-2310-036B-FB8B099D3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9BCF8CE1-C878-E1B1-E30E-9821C7A1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252000"/>
            <a:ext cx="8596800" cy="387798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4. Online-Tool </a:t>
            </a:r>
            <a:r>
              <a:rPr lang="de-CH" dirty="0">
                <a:solidFill>
                  <a:schemeClr val="tx1"/>
                </a:solidFill>
              </a:rPr>
              <a:t>Deklaris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67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8257D-954F-B9DD-9505-F9C15FE0C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B612BEE-0BFC-23BF-27D1-F560E0BE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dirty="0"/>
              <a:t>Kurzüberblick</a:t>
            </a:r>
            <a:endParaRPr lang="de-CH" noProof="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DBF9647-AAC8-D035-D7B2-CEE3216743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DE" dirty="0"/>
              <a:t>Es hilft, die zusätzlich anfallenden administrativen Aufgaben übersichtlich und effizient zu organisieren und erleichtert die Verwaltung der erforderlichen Nachweise.</a:t>
            </a:r>
          </a:p>
          <a:p>
            <a:r>
              <a:rPr lang="de-DE" dirty="0"/>
              <a:t>Es stellt sicher, dass die administrativen Abläufe einheitlich umgesetzt und die datenschutzrechtlichen Vorgaben eingehalten werden.</a:t>
            </a:r>
          </a:p>
          <a:p>
            <a:r>
              <a:rPr lang="de-CH" dirty="0"/>
              <a:t>Auch Freiwillige können einfach erfasst werden.</a:t>
            </a:r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A78457-EABA-C3D5-AD96-75B74DAE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4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87CE-6F2A-5EFE-AF59-BB8963FA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CBCB1DB-7EBF-A4BD-3915-8204AA0C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8" y="252000"/>
            <a:ext cx="4847124" cy="249299"/>
          </a:xfrm>
        </p:spPr>
        <p:txBody>
          <a:bodyPr/>
          <a:lstStyle/>
          <a:p>
            <a:r>
              <a:rPr lang="de-CH" noProof="0" dirty="0"/>
              <a:t>Praxisbeispiel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5D8566F-62C2-57B3-49BA-C366CC4864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42000" y="1799999"/>
            <a:ext cx="5104278" cy="3002345"/>
          </a:xfrm>
        </p:spPr>
        <p:txBody>
          <a:bodyPr/>
          <a:lstStyle/>
          <a:p>
            <a:r>
              <a:rPr lang="de-DE" dirty="0"/>
              <a:t>Mittels Uploads einer Excel-Liste werden die Personen im System erfasst, welche gemäss PG bzw. PV einen Nachweis erbringen müssen (bspw. Privatauszuges aus dem Strafregister).</a:t>
            </a:r>
          </a:p>
          <a:p>
            <a:r>
              <a:rPr lang="de-DE" dirty="0"/>
              <a:t>Das System fordert die erfassten Personen auf, den Privatregisterauszug innerhalb der vorgegebenen Frist hochzuladen.</a:t>
            </a:r>
          </a:p>
          <a:p>
            <a:r>
              <a:rPr lang="de-CH" dirty="0"/>
              <a:t>Lädt die Person den Privatauszug nicht innerhalb der gesetzten Frist hoch, so wird dies automatisch der verantwortlichen Person der Kirchgemeinden gemeldet.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4F1F0A-2B19-88CC-FC38-0C7C785E7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5" r="28115" b="1408"/>
          <a:stretch>
            <a:fillRect/>
          </a:stretch>
        </p:blipFill>
        <p:spPr>
          <a:xfrm>
            <a:off x="355988" y="587621"/>
            <a:ext cx="2901600" cy="39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4503"/>
      </p:ext>
    </p:extLst>
  </p:cSld>
  <p:clrMapOvr>
    <a:masterClrMapping/>
  </p:clrMapOvr>
</p:sld>
</file>

<file path=ppt/theme/theme1.xml><?xml version="1.0" encoding="utf-8"?>
<a:theme xmlns:a="http://schemas.openxmlformats.org/drawingml/2006/main" name="RefLu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E6D08"/>
      </a:accent1>
      <a:accent2>
        <a:srgbClr val="FE6D0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E0FAB758F6584EAC1898BBFD967714" ma:contentTypeVersion="19" ma:contentTypeDescription="Ein neues Dokument erstellen." ma:contentTypeScope="" ma:versionID="9f8b697d287ed1ef97017e83a536f792">
  <xsd:schema xmlns:xsd="http://www.w3.org/2001/XMLSchema" xmlns:xs="http://www.w3.org/2001/XMLSchema" xmlns:p="http://schemas.microsoft.com/office/2006/metadata/properties" xmlns:ns2="d4b6b08a-840a-491f-939c-30ad40980f76" xmlns:ns3="6427c7ad-1561-4787-b8b6-6b63914a516a" targetNamespace="http://schemas.microsoft.com/office/2006/metadata/properties" ma:root="true" ma:fieldsID="9565c3a70c0c8cf47627570259b44ffd" ns2:_="" ns3:_="">
    <xsd:import namespace="d4b6b08a-840a-491f-939c-30ad40980f76"/>
    <xsd:import namespace="6427c7ad-1561-4787-b8b6-6b63914a51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b08a-840a-491f-939c-30ad40980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ee954ea-aa99-4de9-b8f8-a020c651be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7c7ad-1561-4787-b8b6-6b63914a51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3faa93-9e80-4f65-970c-a25a36bb417a}" ma:internalName="TaxCatchAll" ma:showField="CatchAllData" ma:web="6427c7ad-1561-4787-b8b6-6b63914a51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27c7ad-1561-4787-b8b6-6b63914a516a" xsi:nil="true"/>
    <lcf76f155ced4ddcb4097134ff3c332f xmlns="d4b6b08a-840a-491f-939c-30ad40980f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5897EC-3522-4741-8B36-B55D37DCEE5D}">
  <ds:schemaRefs>
    <ds:schemaRef ds:uri="6427c7ad-1561-4787-b8b6-6b63914a516a"/>
    <ds:schemaRef ds:uri="d4b6b08a-840a-491f-939c-30ad40980f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713609-7510-4843-A4AB-2770F4736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BB21E-4776-4F69-B150-AB71A11362DF}">
  <ds:schemaRefs>
    <ds:schemaRef ds:uri="d4b6b08a-840a-491f-939c-30ad40980f76"/>
    <ds:schemaRef ds:uri="http://schemas.microsoft.com/office/2006/metadata/properties"/>
    <ds:schemaRef ds:uri="6427c7ad-1561-4787-b8b6-6b63914a516a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Bildschirmpräsentation (16:9)</PresentationFormat>
  <Paragraphs>123</Paragraphs>
  <Slides>22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Symbol</vt:lpstr>
      <vt:lpstr>RefLu</vt:lpstr>
      <vt:lpstr>2026</vt:lpstr>
      <vt:lpstr>Ablauf</vt:lpstr>
      <vt:lpstr>2. Ziele der Sitzung</vt:lpstr>
      <vt:lpstr>PowerPoint-Präsentation</vt:lpstr>
      <vt:lpstr>PowerPoint-Präsentation</vt:lpstr>
      <vt:lpstr>PowerPoint-Präsentation</vt:lpstr>
      <vt:lpstr>4. Online-Tool Deklaris</vt:lpstr>
      <vt:lpstr>Kurzüberblick</vt:lpstr>
      <vt:lpstr>Praxisbeispiel</vt:lpstr>
      <vt:lpstr>Praxisbeispiel</vt:lpstr>
      <vt:lpstr>PowerPoint-Präsentation</vt:lpstr>
      <vt:lpstr>5. Vorgehen betreffend Einführung</vt:lpstr>
      <vt:lpstr>Vorgehen betreffend Einführung</vt:lpstr>
      <vt:lpstr>Vorgehen betreffend Einführung</vt:lpstr>
      <vt:lpstr>6. Finanzielle und personelle Ressourcen</vt:lpstr>
      <vt:lpstr>5. Finanzielle und personelle Ressourcen</vt:lpstr>
      <vt:lpstr>Nächste Themen und Termine: reflu.ch/praevention</vt:lpstr>
      <vt:lpstr>Informationen zum Projekt Schutz und Prävention vor Grenzverletzungen</vt:lpstr>
      <vt:lpstr>7. Fragen und Diskussion</vt:lpstr>
      <vt:lpstr>PowerPoint-Präsentation</vt:lpstr>
      <vt:lpstr>PowerPoint-Präsentation</vt:lpstr>
      <vt:lpstr>Zeitplan</vt:lpstr>
    </vt:vector>
  </TitlesOfParts>
  <Manager/>
  <Company>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Herausgeber:innen-Treffen</dc:title>
  <dc:subject/>
  <dc:creator>Hugo Total</dc:creator>
  <cp:keywords/>
  <dc:description/>
  <cp:lastModifiedBy>Fabio Hess</cp:lastModifiedBy>
  <cp:revision>2</cp:revision>
  <cp:lastPrinted>2022-05-16T07:58:12Z</cp:lastPrinted>
  <dcterms:created xsi:type="dcterms:W3CDTF">2016-09-14T10:05:50Z</dcterms:created>
  <dcterms:modified xsi:type="dcterms:W3CDTF">2026-06-08T15:48:24Z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85600</vt:r8>
  </property>
  <property fmtid="{D5CDD505-2E9C-101B-9397-08002B2CF9AE}" pid="3" name="ContentTypeId">
    <vt:lpwstr>0x01010024E0FAB758F6584EAC1898BBFD967714</vt:lpwstr>
  </property>
  <property fmtid="{D5CDD505-2E9C-101B-9397-08002B2CF9AE}" pid="4" name="MediaServiceImageTags">
    <vt:lpwstr/>
  </property>
</Properties>
</file>